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diagrams/data1.xml" ContentType="application/vnd.openxmlformats-officedocument.drawingml.diagramData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diagrams/quickStyle1.xml" ContentType="application/vnd.openxmlformats-officedocument.drawingml.diagramStyle+xml"/>
  <Override PartName="/ppt/diagrams/layout1.xml" ContentType="application/vnd.openxmlformats-officedocument.drawingml.diagramLayout+xml"/>
  <Override PartName="/ppt/diagrams/drawing1.xml" ContentType="application/vnd.ms-office.drawingml.diagramDrawing+xml"/>
  <Override PartName="/ppt/diagrams/colors1.xml" ContentType="application/vnd.openxmlformats-officedocument.drawingml.diagramCol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5" r:id="rId6"/>
    <p:sldId id="266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F17AA2-0140-4B14-956F-7EDC0ED55AE8}" type="doc">
      <dgm:prSet loTypeId="urn:microsoft.com/office/officeart/2016/7/layout/VerticalSolidAction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3AC7BB9-27A0-47D7-9C61-F828B0CA261A}">
      <dgm:prSet/>
      <dgm:spPr/>
      <dgm:t>
        <a:bodyPr/>
        <a:lstStyle/>
        <a:p>
          <a:r>
            <a:rPr lang="en-US"/>
            <a:t>CREATE</a:t>
          </a:r>
        </a:p>
      </dgm:t>
    </dgm:pt>
    <dgm:pt modelId="{A20CA57D-7C4D-492E-A8A0-4871AFCB1E54}" type="parTrans" cxnId="{C3A1A3EB-6581-41F2-A1A6-8879498B96DF}">
      <dgm:prSet/>
      <dgm:spPr/>
      <dgm:t>
        <a:bodyPr/>
        <a:lstStyle/>
        <a:p>
          <a:endParaRPr lang="en-US"/>
        </a:p>
      </dgm:t>
    </dgm:pt>
    <dgm:pt modelId="{D5BD7AF9-D3DE-4ABD-ADEB-5A1AB437F6E1}" type="sibTrans" cxnId="{C3A1A3EB-6581-41F2-A1A6-8879498B96DF}">
      <dgm:prSet/>
      <dgm:spPr/>
      <dgm:t>
        <a:bodyPr/>
        <a:lstStyle/>
        <a:p>
          <a:endParaRPr lang="en-US"/>
        </a:p>
      </dgm:t>
    </dgm:pt>
    <dgm:pt modelId="{D7F37BEC-AE3F-4D47-B050-8717971ECF80}">
      <dgm:prSet/>
      <dgm:spPr/>
      <dgm:t>
        <a:bodyPr/>
        <a:lstStyle/>
        <a:p>
          <a:r>
            <a:rPr lang="en-US" dirty="0"/>
            <a:t>POST</a:t>
          </a:r>
        </a:p>
      </dgm:t>
    </dgm:pt>
    <dgm:pt modelId="{0C25435F-0C61-43C0-AA3B-B48485950E6E}" type="parTrans" cxnId="{B3C03CAC-EA43-4826-ACA3-BBEED7548F0A}">
      <dgm:prSet/>
      <dgm:spPr/>
      <dgm:t>
        <a:bodyPr/>
        <a:lstStyle/>
        <a:p>
          <a:endParaRPr lang="en-US"/>
        </a:p>
      </dgm:t>
    </dgm:pt>
    <dgm:pt modelId="{A765CCB6-62BE-423E-B05E-59CEB2E9444E}" type="sibTrans" cxnId="{B3C03CAC-EA43-4826-ACA3-BBEED7548F0A}">
      <dgm:prSet/>
      <dgm:spPr/>
      <dgm:t>
        <a:bodyPr/>
        <a:lstStyle/>
        <a:p>
          <a:endParaRPr lang="en-US"/>
        </a:p>
      </dgm:t>
    </dgm:pt>
    <dgm:pt modelId="{80703C11-7CE8-490C-BB99-A5E3E592CCB4}">
      <dgm:prSet/>
      <dgm:spPr/>
      <dgm:t>
        <a:bodyPr/>
        <a:lstStyle/>
        <a:p>
          <a:r>
            <a:rPr lang="en-US"/>
            <a:t>READ</a:t>
          </a:r>
        </a:p>
      </dgm:t>
    </dgm:pt>
    <dgm:pt modelId="{EA21FBC6-CF3E-4EF8-9383-67EAC6505A38}" type="parTrans" cxnId="{17E85806-585D-42DA-AAC3-65D848B7F45C}">
      <dgm:prSet/>
      <dgm:spPr/>
      <dgm:t>
        <a:bodyPr/>
        <a:lstStyle/>
        <a:p>
          <a:endParaRPr lang="en-US"/>
        </a:p>
      </dgm:t>
    </dgm:pt>
    <dgm:pt modelId="{22D8F9E5-90F4-40EF-8A5F-D3FC99F82A53}" type="sibTrans" cxnId="{17E85806-585D-42DA-AAC3-65D848B7F45C}">
      <dgm:prSet/>
      <dgm:spPr/>
      <dgm:t>
        <a:bodyPr/>
        <a:lstStyle/>
        <a:p>
          <a:endParaRPr lang="en-US"/>
        </a:p>
      </dgm:t>
    </dgm:pt>
    <dgm:pt modelId="{5190A803-DC3F-4762-AD27-955300E79F2A}">
      <dgm:prSet/>
      <dgm:spPr/>
      <dgm:t>
        <a:bodyPr/>
        <a:lstStyle/>
        <a:p>
          <a:r>
            <a:rPr lang="en-US" dirty="0"/>
            <a:t>GET </a:t>
          </a:r>
        </a:p>
      </dgm:t>
    </dgm:pt>
    <dgm:pt modelId="{3D4BEDD0-7F2F-4513-A59F-2AADA224C705}" type="parTrans" cxnId="{E14B97BB-9D24-4703-8D53-2A7BC3B825F4}">
      <dgm:prSet/>
      <dgm:spPr/>
      <dgm:t>
        <a:bodyPr/>
        <a:lstStyle/>
        <a:p>
          <a:endParaRPr lang="en-US"/>
        </a:p>
      </dgm:t>
    </dgm:pt>
    <dgm:pt modelId="{F57CB425-5534-4C48-AFD6-FAA815ABDE0E}" type="sibTrans" cxnId="{E14B97BB-9D24-4703-8D53-2A7BC3B825F4}">
      <dgm:prSet/>
      <dgm:spPr/>
      <dgm:t>
        <a:bodyPr/>
        <a:lstStyle/>
        <a:p>
          <a:endParaRPr lang="en-US"/>
        </a:p>
      </dgm:t>
    </dgm:pt>
    <dgm:pt modelId="{94FDD8E7-FCA3-4F8B-A819-83E245B6F05A}">
      <dgm:prSet/>
      <dgm:spPr/>
      <dgm:t>
        <a:bodyPr/>
        <a:lstStyle/>
        <a:p>
          <a:r>
            <a:rPr lang="en-US"/>
            <a:t>UPDATE</a:t>
          </a:r>
        </a:p>
      </dgm:t>
    </dgm:pt>
    <dgm:pt modelId="{FF21981F-051E-4F27-A558-2153DBAD9879}" type="parTrans" cxnId="{A7B75DBC-9D94-451C-937A-84DDC837AFC2}">
      <dgm:prSet/>
      <dgm:spPr/>
      <dgm:t>
        <a:bodyPr/>
        <a:lstStyle/>
        <a:p>
          <a:endParaRPr lang="en-US"/>
        </a:p>
      </dgm:t>
    </dgm:pt>
    <dgm:pt modelId="{7BC0829C-FC21-4B6E-BFDF-2F3CA338FC6F}" type="sibTrans" cxnId="{A7B75DBC-9D94-451C-937A-84DDC837AFC2}">
      <dgm:prSet/>
      <dgm:spPr/>
      <dgm:t>
        <a:bodyPr/>
        <a:lstStyle/>
        <a:p>
          <a:endParaRPr lang="en-US"/>
        </a:p>
      </dgm:t>
    </dgm:pt>
    <dgm:pt modelId="{A2F0E35A-1214-42B0-93E8-D3305EEC89F6}">
      <dgm:prSet/>
      <dgm:spPr/>
      <dgm:t>
        <a:bodyPr/>
        <a:lstStyle/>
        <a:p>
          <a:r>
            <a:rPr lang="en-US" dirty="0"/>
            <a:t>PUT</a:t>
          </a:r>
        </a:p>
      </dgm:t>
    </dgm:pt>
    <dgm:pt modelId="{ECE300CD-FB19-4F37-9BDC-DC3B77C0BC18}" type="parTrans" cxnId="{27286901-C185-4EEB-8A5F-A95675750BBC}">
      <dgm:prSet/>
      <dgm:spPr/>
      <dgm:t>
        <a:bodyPr/>
        <a:lstStyle/>
        <a:p>
          <a:endParaRPr lang="en-US"/>
        </a:p>
      </dgm:t>
    </dgm:pt>
    <dgm:pt modelId="{56ED56D2-22D2-4DEA-A41F-5D8C4F32314A}" type="sibTrans" cxnId="{27286901-C185-4EEB-8A5F-A95675750BBC}">
      <dgm:prSet/>
      <dgm:spPr/>
      <dgm:t>
        <a:bodyPr/>
        <a:lstStyle/>
        <a:p>
          <a:endParaRPr lang="en-US"/>
        </a:p>
      </dgm:t>
    </dgm:pt>
    <dgm:pt modelId="{237404C1-2C83-47B0-A4D6-A4363C4BBFB5}">
      <dgm:prSet/>
      <dgm:spPr/>
      <dgm:t>
        <a:bodyPr/>
        <a:lstStyle/>
        <a:p>
          <a:r>
            <a:rPr lang="en-US"/>
            <a:t>DELETE</a:t>
          </a:r>
        </a:p>
      </dgm:t>
    </dgm:pt>
    <dgm:pt modelId="{C26E82D3-27F3-4D8B-9678-CAAAF6CFE2BC}" type="parTrans" cxnId="{2DC0F4DF-B0B4-4B23-AD4C-AFFD5FCFAF32}">
      <dgm:prSet/>
      <dgm:spPr/>
      <dgm:t>
        <a:bodyPr/>
        <a:lstStyle/>
        <a:p>
          <a:endParaRPr lang="en-US"/>
        </a:p>
      </dgm:t>
    </dgm:pt>
    <dgm:pt modelId="{C1849558-F339-4240-8D37-1DF7072404BD}" type="sibTrans" cxnId="{2DC0F4DF-B0B4-4B23-AD4C-AFFD5FCFAF32}">
      <dgm:prSet/>
      <dgm:spPr/>
      <dgm:t>
        <a:bodyPr/>
        <a:lstStyle/>
        <a:p>
          <a:endParaRPr lang="en-US"/>
        </a:p>
      </dgm:t>
    </dgm:pt>
    <dgm:pt modelId="{789EB2C5-C129-4D8E-A88B-491F4DC619BA}">
      <dgm:prSet/>
      <dgm:spPr/>
      <dgm:t>
        <a:bodyPr/>
        <a:lstStyle/>
        <a:p>
          <a:r>
            <a:rPr lang="en-US" dirty="0"/>
            <a:t>DELETE</a:t>
          </a:r>
        </a:p>
      </dgm:t>
    </dgm:pt>
    <dgm:pt modelId="{67F37F0F-2E8D-427E-8147-689709A9FAC3}" type="parTrans" cxnId="{A0D205B6-4678-4860-A847-F98A6723AD4D}">
      <dgm:prSet/>
      <dgm:spPr/>
      <dgm:t>
        <a:bodyPr/>
        <a:lstStyle/>
        <a:p>
          <a:endParaRPr lang="en-US"/>
        </a:p>
      </dgm:t>
    </dgm:pt>
    <dgm:pt modelId="{72B6D37F-7B3C-4AE1-8296-74C2F48BF0B2}" type="sibTrans" cxnId="{A0D205B6-4678-4860-A847-F98A6723AD4D}">
      <dgm:prSet/>
      <dgm:spPr/>
      <dgm:t>
        <a:bodyPr/>
        <a:lstStyle/>
        <a:p>
          <a:endParaRPr lang="en-US"/>
        </a:p>
      </dgm:t>
    </dgm:pt>
    <dgm:pt modelId="{5DED69B1-3A02-4A96-A135-4726856C74EF}" type="pres">
      <dgm:prSet presAssocID="{91F17AA2-0140-4B14-956F-7EDC0ED55AE8}" presName="Name0" presStyleCnt="0">
        <dgm:presLayoutVars>
          <dgm:dir/>
          <dgm:animLvl val="lvl"/>
          <dgm:resizeHandles val="exact"/>
        </dgm:presLayoutVars>
      </dgm:prSet>
      <dgm:spPr/>
    </dgm:pt>
    <dgm:pt modelId="{35279476-77ED-4844-987E-BC6A47E18F29}" type="pres">
      <dgm:prSet presAssocID="{B3AC7BB9-27A0-47D7-9C61-F828B0CA261A}" presName="linNode" presStyleCnt="0"/>
      <dgm:spPr/>
    </dgm:pt>
    <dgm:pt modelId="{C0B2A0CF-BCC3-4924-9EB1-9DA068814951}" type="pres">
      <dgm:prSet presAssocID="{B3AC7BB9-27A0-47D7-9C61-F828B0CA261A}" presName="parentText" presStyleLbl="alignNode1" presStyleIdx="0" presStyleCnt="4">
        <dgm:presLayoutVars>
          <dgm:chMax val="1"/>
          <dgm:bulletEnabled/>
        </dgm:presLayoutVars>
      </dgm:prSet>
      <dgm:spPr/>
    </dgm:pt>
    <dgm:pt modelId="{CF9AFA93-717B-4A35-8040-024C13C4AA67}" type="pres">
      <dgm:prSet presAssocID="{B3AC7BB9-27A0-47D7-9C61-F828B0CA261A}" presName="descendantText" presStyleLbl="alignAccFollowNode1" presStyleIdx="0" presStyleCnt="4">
        <dgm:presLayoutVars>
          <dgm:bulletEnabled/>
        </dgm:presLayoutVars>
      </dgm:prSet>
      <dgm:spPr/>
    </dgm:pt>
    <dgm:pt modelId="{F1CE14DB-00D8-4DDF-964B-641FF3F42996}" type="pres">
      <dgm:prSet presAssocID="{D5BD7AF9-D3DE-4ABD-ADEB-5A1AB437F6E1}" presName="sp" presStyleCnt="0"/>
      <dgm:spPr/>
    </dgm:pt>
    <dgm:pt modelId="{BFD27EAA-464B-49C9-9D79-9FD8F2735419}" type="pres">
      <dgm:prSet presAssocID="{80703C11-7CE8-490C-BB99-A5E3E592CCB4}" presName="linNode" presStyleCnt="0"/>
      <dgm:spPr/>
    </dgm:pt>
    <dgm:pt modelId="{0D041F4A-C7EC-4780-A519-3B99E6BDE280}" type="pres">
      <dgm:prSet presAssocID="{80703C11-7CE8-490C-BB99-A5E3E592CCB4}" presName="parentText" presStyleLbl="alignNode1" presStyleIdx="1" presStyleCnt="4">
        <dgm:presLayoutVars>
          <dgm:chMax val="1"/>
          <dgm:bulletEnabled/>
        </dgm:presLayoutVars>
      </dgm:prSet>
      <dgm:spPr/>
    </dgm:pt>
    <dgm:pt modelId="{C80865D1-E182-4F8F-8F6A-8C98B3BDF788}" type="pres">
      <dgm:prSet presAssocID="{80703C11-7CE8-490C-BB99-A5E3E592CCB4}" presName="descendantText" presStyleLbl="alignAccFollowNode1" presStyleIdx="1" presStyleCnt="4">
        <dgm:presLayoutVars>
          <dgm:bulletEnabled/>
        </dgm:presLayoutVars>
      </dgm:prSet>
      <dgm:spPr/>
    </dgm:pt>
    <dgm:pt modelId="{FD16C7E7-A6C5-4C13-9666-542F923F6F9E}" type="pres">
      <dgm:prSet presAssocID="{22D8F9E5-90F4-40EF-8A5F-D3FC99F82A53}" presName="sp" presStyleCnt="0"/>
      <dgm:spPr/>
    </dgm:pt>
    <dgm:pt modelId="{7E8E7E94-D5F9-451F-A5DE-4EC3AD58919B}" type="pres">
      <dgm:prSet presAssocID="{94FDD8E7-FCA3-4F8B-A819-83E245B6F05A}" presName="linNode" presStyleCnt="0"/>
      <dgm:spPr/>
    </dgm:pt>
    <dgm:pt modelId="{0F1BD317-88B0-4906-A42C-14E782E7E5F2}" type="pres">
      <dgm:prSet presAssocID="{94FDD8E7-FCA3-4F8B-A819-83E245B6F05A}" presName="parentText" presStyleLbl="alignNode1" presStyleIdx="2" presStyleCnt="4">
        <dgm:presLayoutVars>
          <dgm:chMax val="1"/>
          <dgm:bulletEnabled/>
        </dgm:presLayoutVars>
      </dgm:prSet>
      <dgm:spPr/>
    </dgm:pt>
    <dgm:pt modelId="{48FE3214-AF74-4549-9D8F-4E54C292031D}" type="pres">
      <dgm:prSet presAssocID="{94FDD8E7-FCA3-4F8B-A819-83E245B6F05A}" presName="descendantText" presStyleLbl="alignAccFollowNode1" presStyleIdx="2" presStyleCnt="4">
        <dgm:presLayoutVars>
          <dgm:bulletEnabled/>
        </dgm:presLayoutVars>
      </dgm:prSet>
      <dgm:spPr/>
    </dgm:pt>
    <dgm:pt modelId="{A7049BDB-FDB0-4849-A33A-03B1F10915E5}" type="pres">
      <dgm:prSet presAssocID="{7BC0829C-FC21-4B6E-BFDF-2F3CA338FC6F}" presName="sp" presStyleCnt="0"/>
      <dgm:spPr/>
    </dgm:pt>
    <dgm:pt modelId="{3C40FAEB-F736-46DA-A58D-BAD9EC916FA6}" type="pres">
      <dgm:prSet presAssocID="{237404C1-2C83-47B0-A4D6-A4363C4BBFB5}" presName="linNode" presStyleCnt="0"/>
      <dgm:spPr/>
    </dgm:pt>
    <dgm:pt modelId="{B838F7F6-0D30-403A-A501-4E727A2BC8AF}" type="pres">
      <dgm:prSet presAssocID="{237404C1-2C83-47B0-A4D6-A4363C4BBFB5}" presName="parentText" presStyleLbl="alignNode1" presStyleIdx="3" presStyleCnt="4">
        <dgm:presLayoutVars>
          <dgm:chMax val="1"/>
          <dgm:bulletEnabled/>
        </dgm:presLayoutVars>
      </dgm:prSet>
      <dgm:spPr/>
    </dgm:pt>
    <dgm:pt modelId="{C487048D-5046-4479-9E59-172C87AB5DE4}" type="pres">
      <dgm:prSet presAssocID="{237404C1-2C83-47B0-A4D6-A4363C4BBFB5}" presName="descendantText" presStyleLbl="alignAccFollowNode1" presStyleIdx="3" presStyleCnt="4">
        <dgm:presLayoutVars>
          <dgm:bulletEnabled/>
        </dgm:presLayoutVars>
      </dgm:prSet>
      <dgm:spPr/>
    </dgm:pt>
  </dgm:ptLst>
  <dgm:cxnLst>
    <dgm:cxn modelId="{27286901-C185-4EEB-8A5F-A95675750BBC}" srcId="{94FDD8E7-FCA3-4F8B-A819-83E245B6F05A}" destId="{A2F0E35A-1214-42B0-93E8-D3305EEC89F6}" srcOrd="0" destOrd="0" parTransId="{ECE300CD-FB19-4F37-9BDC-DC3B77C0BC18}" sibTransId="{56ED56D2-22D2-4DEA-A41F-5D8C4F32314A}"/>
    <dgm:cxn modelId="{17E85806-585D-42DA-AAC3-65D848B7F45C}" srcId="{91F17AA2-0140-4B14-956F-7EDC0ED55AE8}" destId="{80703C11-7CE8-490C-BB99-A5E3E592CCB4}" srcOrd="1" destOrd="0" parTransId="{EA21FBC6-CF3E-4EF8-9383-67EAC6505A38}" sibTransId="{22D8F9E5-90F4-40EF-8A5F-D3FC99F82A53}"/>
    <dgm:cxn modelId="{D9415B08-6773-4F82-BD1D-EC0A5101990B}" type="presOf" srcId="{94FDD8E7-FCA3-4F8B-A819-83E245B6F05A}" destId="{0F1BD317-88B0-4906-A42C-14E782E7E5F2}" srcOrd="0" destOrd="0" presId="urn:microsoft.com/office/officeart/2016/7/layout/VerticalSolidActionList"/>
    <dgm:cxn modelId="{0DE1C32D-C042-498B-92C9-840DDE9F9A58}" type="presOf" srcId="{D7F37BEC-AE3F-4D47-B050-8717971ECF80}" destId="{CF9AFA93-717B-4A35-8040-024C13C4AA67}" srcOrd="0" destOrd="0" presId="urn:microsoft.com/office/officeart/2016/7/layout/VerticalSolidActionList"/>
    <dgm:cxn modelId="{939E5673-C48F-443F-A918-D84FAE6A143E}" type="presOf" srcId="{80703C11-7CE8-490C-BB99-A5E3E592CCB4}" destId="{0D041F4A-C7EC-4780-A519-3B99E6BDE280}" srcOrd="0" destOrd="0" presId="urn:microsoft.com/office/officeart/2016/7/layout/VerticalSolidActionList"/>
    <dgm:cxn modelId="{31D63D8C-F895-4FE3-BE5F-84BAF377E247}" type="presOf" srcId="{789EB2C5-C129-4D8E-A88B-491F4DC619BA}" destId="{C487048D-5046-4479-9E59-172C87AB5DE4}" srcOrd="0" destOrd="0" presId="urn:microsoft.com/office/officeart/2016/7/layout/VerticalSolidActionList"/>
    <dgm:cxn modelId="{58AD558D-4A51-4947-9E6D-41DB40BD00D5}" type="presOf" srcId="{A2F0E35A-1214-42B0-93E8-D3305EEC89F6}" destId="{48FE3214-AF74-4549-9D8F-4E54C292031D}" srcOrd="0" destOrd="0" presId="urn:microsoft.com/office/officeart/2016/7/layout/VerticalSolidActionList"/>
    <dgm:cxn modelId="{E97DE59B-9DA3-4AC2-8450-1AA6564B323E}" type="presOf" srcId="{B3AC7BB9-27A0-47D7-9C61-F828B0CA261A}" destId="{C0B2A0CF-BCC3-4924-9EB1-9DA068814951}" srcOrd="0" destOrd="0" presId="urn:microsoft.com/office/officeart/2016/7/layout/VerticalSolidActionList"/>
    <dgm:cxn modelId="{B3C03CAC-EA43-4826-ACA3-BBEED7548F0A}" srcId="{B3AC7BB9-27A0-47D7-9C61-F828B0CA261A}" destId="{D7F37BEC-AE3F-4D47-B050-8717971ECF80}" srcOrd="0" destOrd="0" parTransId="{0C25435F-0C61-43C0-AA3B-B48485950E6E}" sibTransId="{A765CCB6-62BE-423E-B05E-59CEB2E9444E}"/>
    <dgm:cxn modelId="{32E435AD-E4F9-499D-9E50-193EBB684453}" type="presOf" srcId="{91F17AA2-0140-4B14-956F-7EDC0ED55AE8}" destId="{5DED69B1-3A02-4A96-A135-4726856C74EF}" srcOrd="0" destOrd="0" presId="urn:microsoft.com/office/officeart/2016/7/layout/VerticalSolidActionList"/>
    <dgm:cxn modelId="{199A53B1-9711-46F7-8F2F-DC94BD635B1A}" type="presOf" srcId="{237404C1-2C83-47B0-A4D6-A4363C4BBFB5}" destId="{B838F7F6-0D30-403A-A501-4E727A2BC8AF}" srcOrd="0" destOrd="0" presId="urn:microsoft.com/office/officeart/2016/7/layout/VerticalSolidActionList"/>
    <dgm:cxn modelId="{A0D205B6-4678-4860-A847-F98A6723AD4D}" srcId="{237404C1-2C83-47B0-A4D6-A4363C4BBFB5}" destId="{789EB2C5-C129-4D8E-A88B-491F4DC619BA}" srcOrd="0" destOrd="0" parTransId="{67F37F0F-2E8D-427E-8147-689709A9FAC3}" sibTransId="{72B6D37F-7B3C-4AE1-8296-74C2F48BF0B2}"/>
    <dgm:cxn modelId="{E14B97BB-9D24-4703-8D53-2A7BC3B825F4}" srcId="{80703C11-7CE8-490C-BB99-A5E3E592CCB4}" destId="{5190A803-DC3F-4762-AD27-955300E79F2A}" srcOrd="0" destOrd="0" parTransId="{3D4BEDD0-7F2F-4513-A59F-2AADA224C705}" sibTransId="{F57CB425-5534-4C48-AFD6-FAA815ABDE0E}"/>
    <dgm:cxn modelId="{A7B75DBC-9D94-451C-937A-84DDC837AFC2}" srcId="{91F17AA2-0140-4B14-956F-7EDC0ED55AE8}" destId="{94FDD8E7-FCA3-4F8B-A819-83E245B6F05A}" srcOrd="2" destOrd="0" parTransId="{FF21981F-051E-4F27-A558-2153DBAD9879}" sibTransId="{7BC0829C-FC21-4B6E-BFDF-2F3CA338FC6F}"/>
    <dgm:cxn modelId="{2DC0F4DF-B0B4-4B23-AD4C-AFFD5FCFAF32}" srcId="{91F17AA2-0140-4B14-956F-7EDC0ED55AE8}" destId="{237404C1-2C83-47B0-A4D6-A4363C4BBFB5}" srcOrd="3" destOrd="0" parTransId="{C26E82D3-27F3-4D8B-9678-CAAAF6CFE2BC}" sibTransId="{C1849558-F339-4240-8D37-1DF7072404BD}"/>
    <dgm:cxn modelId="{D2F46FE5-DDBC-4570-8BDD-D5D370EFC559}" type="presOf" srcId="{5190A803-DC3F-4762-AD27-955300E79F2A}" destId="{C80865D1-E182-4F8F-8F6A-8C98B3BDF788}" srcOrd="0" destOrd="0" presId="urn:microsoft.com/office/officeart/2016/7/layout/VerticalSolidActionList"/>
    <dgm:cxn modelId="{C3A1A3EB-6581-41F2-A1A6-8879498B96DF}" srcId="{91F17AA2-0140-4B14-956F-7EDC0ED55AE8}" destId="{B3AC7BB9-27A0-47D7-9C61-F828B0CA261A}" srcOrd="0" destOrd="0" parTransId="{A20CA57D-7C4D-492E-A8A0-4871AFCB1E54}" sibTransId="{D5BD7AF9-D3DE-4ABD-ADEB-5A1AB437F6E1}"/>
    <dgm:cxn modelId="{5209F342-C9C5-4775-9895-C9B9C44BAF5C}" type="presParOf" srcId="{5DED69B1-3A02-4A96-A135-4726856C74EF}" destId="{35279476-77ED-4844-987E-BC6A47E18F29}" srcOrd="0" destOrd="0" presId="urn:microsoft.com/office/officeart/2016/7/layout/VerticalSolidActionList"/>
    <dgm:cxn modelId="{551FBBAF-ABC5-4A5D-B88C-83B4B63F12CF}" type="presParOf" srcId="{35279476-77ED-4844-987E-BC6A47E18F29}" destId="{C0B2A0CF-BCC3-4924-9EB1-9DA068814951}" srcOrd="0" destOrd="0" presId="urn:microsoft.com/office/officeart/2016/7/layout/VerticalSolidActionList"/>
    <dgm:cxn modelId="{B68A9B2A-8665-4A41-9ABA-BA51CAE50107}" type="presParOf" srcId="{35279476-77ED-4844-987E-BC6A47E18F29}" destId="{CF9AFA93-717B-4A35-8040-024C13C4AA67}" srcOrd="1" destOrd="0" presId="urn:microsoft.com/office/officeart/2016/7/layout/VerticalSolidActionList"/>
    <dgm:cxn modelId="{3AD4184B-251E-4DB8-974F-53EDD7C06391}" type="presParOf" srcId="{5DED69B1-3A02-4A96-A135-4726856C74EF}" destId="{F1CE14DB-00D8-4DDF-964B-641FF3F42996}" srcOrd="1" destOrd="0" presId="urn:microsoft.com/office/officeart/2016/7/layout/VerticalSolidActionList"/>
    <dgm:cxn modelId="{3D8A7E57-A7FF-4588-9124-EE9CC95B3759}" type="presParOf" srcId="{5DED69B1-3A02-4A96-A135-4726856C74EF}" destId="{BFD27EAA-464B-49C9-9D79-9FD8F2735419}" srcOrd="2" destOrd="0" presId="urn:microsoft.com/office/officeart/2016/7/layout/VerticalSolidActionList"/>
    <dgm:cxn modelId="{423DE841-1827-401F-BE78-2F54D8D319D6}" type="presParOf" srcId="{BFD27EAA-464B-49C9-9D79-9FD8F2735419}" destId="{0D041F4A-C7EC-4780-A519-3B99E6BDE280}" srcOrd="0" destOrd="0" presId="urn:microsoft.com/office/officeart/2016/7/layout/VerticalSolidActionList"/>
    <dgm:cxn modelId="{217F2459-D6B4-4B2D-A1C6-48E7AE1C45C6}" type="presParOf" srcId="{BFD27EAA-464B-49C9-9D79-9FD8F2735419}" destId="{C80865D1-E182-4F8F-8F6A-8C98B3BDF788}" srcOrd="1" destOrd="0" presId="urn:microsoft.com/office/officeart/2016/7/layout/VerticalSolidActionList"/>
    <dgm:cxn modelId="{3195B6A7-7696-4ADB-B602-BDE3CE03BD7B}" type="presParOf" srcId="{5DED69B1-3A02-4A96-A135-4726856C74EF}" destId="{FD16C7E7-A6C5-4C13-9666-542F923F6F9E}" srcOrd="3" destOrd="0" presId="urn:microsoft.com/office/officeart/2016/7/layout/VerticalSolidActionList"/>
    <dgm:cxn modelId="{8FE829E3-115E-4C0B-9228-1B1B38430D97}" type="presParOf" srcId="{5DED69B1-3A02-4A96-A135-4726856C74EF}" destId="{7E8E7E94-D5F9-451F-A5DE-4EC3AD58919B}" srcOrd="4" destOrd="0" presId="urn:microsoft.com/office/officeart/2016/7/layout/VerticalSolidActionList"/>
    <dgm:cxn modelId="{5C8322D2-042D-45BF-B169-4318F518C182}" type="presParOf" srcId="{7E8E7E94-D5F9-451F-A5DE-4EC3AD58919B}" destId="{0F1BD317-88B0-4906-A42C-14E782E7E5F2}" srcOrd="0" destOrd="0" presId="urn:microsoft.com/office/officeart/2016/7/layout/VerticalSolidActionList"/>
    <dgm:cxn modelId="{A2D6019F-6937-49D4-8F54-2A34CB06244B}" type="presParOf" srcId="{7E8E7E94-D5F9-451F-A5DE-4EC3AD58919B}" destId="{48FE3214-AF74-4549-9D8F-4E54C292031D}" srcOrd="1" destOrd="0" presId="urn:microsoft.com/office/officeart/2016/7/layout/VerticalSolidActionList"/>
    <dgm:cxn modelId="{E8167048-1CB4-4FAE-9CC4-18CCE7C6FAAF}" type="presParOf" srcId="{5DED69B1-3A02-4A96-A135-4726856C74EF}" destId="{A7049BDB-FDB0-4849-A33A-03B1F10915E5}" srcOrd="5" destOrd="0" presId="urn:microsoft.com/office/officeart/2016/7/layout/VerticalSolidActionList"/>
    <dgm:cxn modelId="{0246F691-1F2E-4523-A84C-CDE6F0B24C71}" type="presParOf" srcId="{5DED69B1-3A02-4A96-A135-4726856C74EF}" destId="{3C40FAEB-F736-46DA-A58D-BAD9EC916FA6}" srcOrd="6" destOrd="0" presId="urn:microsoft.com/office/officeart/2016/7/layout/VerticalSolidActionList"/>
    <dgm:cxn modelId="{E731DF11-486B-40E0-9BFE-78B5B1838D12}" type="presParOf" srcId="{3C40FAEB-F736-46DA-A58D-BAD9EC916FA6}" destId="{B838F7F6-0D30-403A-A501-4E727A2BC8AF}" srcOrd="0" destOrd="0" presId="urn:microsoft.com/office/officeart/2016/7/layout/VerticalSolidActionList"/>
    <dgm:cxn modelId="{C751253C-667F-41CB-B437-40B21EEDBB22}" type="presParOf" srcId="{3C40FAEB-F736-46DA-A58D-BAD9EC916FA6}" destId="{C487048D-5046-4479-9E59-172C87AB5DE4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9AFA93-717B-4A35-8040-024C13C4AA67}">
      <dsp:nvSpPr>
        <dsp:cNvPr id="0" name=""/>
        <dsp:cNvSpPr/>
      </dsp:nvSpPr>
      <dsp:spPr>
        <a:xfrm>
          <a:off x="2181013" y="2027"/>
          <a:ext cx="8724052" cy="105022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271" tIns="266756" rIns="169271" bIns="266756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POST</a:t>
          </a:r>
        </a:p>
      </dsp:txBody>
      <dsp:txXfrm>
        <a:off x="2181013" y="2027"/>
        <a:ext cx="8724052" cy="1050221"/>
      </dsp:txXfrm>
    </dsp:sp>
    <dsp:sp modelId="{C0B2A0CF-BCC3-4924-9EB1-9DA068814951}">
      <dsp:nvSpPr>
        <dsp:cNvPr id="0" name=""/>
        <dsp:cNvSpPr/>
      </dsp:nvSpPr>
      <dsp:spPr>
        <a:xfrm>
          <a:off x="0" y="2027"/>
          <a:ext cx="2181013" cy="105022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5412" tIns="103739" rIns="115412" bIns="10373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CREATE</a:t>
          </a:r>
        </a:p>
      </dsp:txBody>
      <dsp:txXfrm>
        <a:off x="0" y="2027"/>
        <a:ext cx="2181013" cy="1050221"/>
      </dsp:txXfrm>
    </dsp:sp>
    <dsp:sp modelId="{C80865D1-E182-4F8F-8F6A-8C98B3BDF788}">
      <dsp:nvSpPr>
        <dsp:cNvPr id="0" name=""/>
        <dsp:cNvSpPr/>
      </dsp:nvSpPr>
      <dsp:spPr>
        <a:xfrm>
          <a:off x="2181013" y="1115262"/>
          <a:ext cx="8724052" cy="1050221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271" tIns="266756" rIns="169271" bIns="266756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GET </a:t>
          </a:r>
        </a:p>
      </dsp:txBody>
      <dsp:txXfrm>
        <a:off x="2181013" y="1115262"/>
        <a:ext cx="8724052" cy="1050221"/>
      </dsp:txXfrm>
    </dsp:sp>
    <dsp:sp modelId="{0D041F4A-C7EC-4780-A519-3B99E6BDE280}">
      <dsp:nvSpPr>
        <dsp:cNvPr id="0" name=""/>
        <dsp:cNvSpPr/>
      </dsp:nvSpPr>
      <dsp:spPr>
        <a:xfrm>
          <a:off x="0" y="1115262"/>
          <a:ext cx="2181013" cy="1050221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5412" tIns="103739" rIns="115412" bIns="10373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READ</a:t>
          </a:r>
        </a:p>
      </dsp:txBody>
      <dsp:txXfrm>
        <a:off x="0" y="1115262"/>
        <a:ext cx="2181013" cy="1050221"/>
      </dsp:txXfrm>
    </dsp:sp>
    <dsp:sp modelId="{48FE3214-AF74-4549-9D8F-4E54C292031D}">
      <dsp:nvSpPr>
        <dsp:cNvPr id="0" name=""/>
        <dsp:cNvSpPr/>
      </dsp:nvSpPr>
      <dsp:spPr>
        <a:xfrm>
          <a:off x="2181013" y="2228497"/>
          <a:ext cx="8724052" cy="1050221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271" tIns="266756" rIns="169271" bIns="266756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PUT</a:t>
          </a:r>
        </a:p>
      </dsp:txBody>
      <dsp:txXfrm>
        <a:off x="2181013" y="2228497"/>
        <a:ext cx="8724052" cy="1050221"/>
      </dsp:txXfrm>
    </dsp:sp>
    <dsp:sp modelId="{0F1BD317-88B0-4906-A42C-14E782E7E5F2}">
      <dsp:nvSpPr>
        <dsp:cNvPr id="0" name=""/>
        <dsp:cNvSpPr/>
      </dsp:nvSpPr>
      <dsp:spPr>
        <a:xfrm>
          <a:off x="0" y="2228497"/>
          <a:ext cx="2181013" cy="1050221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5412" tIns="103739" rIns="115412" bIns="10373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UPDATE</a:t>
          </a:r>
        </a:p>
      </dsp:txBody>
      <dsp:txXfrm>
        <a:off x="0" y="2228497"/>
        <a:ext cx="2181013" cy="1050221"/>
      </dsp:txXfrm>
    </dsp:sp>
    <dsp:sp modelId="{C487048D-5046-4479-9E59-172C87AB5DE4}">
      <dsp:nvSpPr>
        <dsp:cNvPr id="0" name=""/>
        <dsp:cNvSpPr/>
      </dsp:nvSpPr>
      <dsp:spPr>
        <a:xfrm>
          <a:off x="2181013" y="3341732"/>
          <a:ext cx="8724052" cy="105022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271" tIns="266756" rIns="169271" bIns="266756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DELETE</a:t>
          </a:r>
        </a:p>
      </dsp:txBody>
      <dsp:txXfrm>
        <a:off x="2181013" y="3341732"/>
        <a:ext cx="8724052" cy="1050221"/>
      </dsp:txXfrm>
    </dsp:sp>
    <dsp:sp modelId="{B838F7F6-0D30-403A-A501-4E727A2BC8AF}">
      <dsp:nvSpPr>
        <dsp:cNvPr id="0" name=""/>
        <dsp:cNvSpPr/>
      </dsp:nvSpPr>
      <dsp:spPr>
        <a:xfrm>
          <a:off x="0" y="3341732"/>
          <a:ext cx="2181013" cy="1050221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5412" tIns="103739" rIns="115412" bIns="10373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DELETE</a:t>
          </a:r>
        </a:p>
      </dsp:txBody>
      <dsp:txXfrm>
        <a:off x="0" y="3341732"/>
        <a:ext cx="2181013" cy="10502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DC36-594D-4B33-8370-C33723C106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3D0074-3DC7-4233-8A3D-51B60C6A29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799D0-D998-4731-9578-8169215AF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6499A-5E1B-4B26-9274-C77A6EE21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316E5-4EFB-4C59-A72E-99D29C611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71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A82F2-9F16-4729-928F-30AD37200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50D23A-79AB-46ED-B49F-A2018FB055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8A285-356E-4E02-91F4-6D0369ED2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DDF3D-A982-46D4-AA43-1F928374E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63AC2-72B0-4CF0-8A96-9621BFCB1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0384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D53BAE-9F21-447A-9A3A-D0DE5D310B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388BD3-A2BF-48A3-BD89-37D8E4E87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EE933-AFC3-45A8-BB6D-BEB10C9E8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307F7-1C55-4F60-9EE4-CA5878AFB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D8825-65EA-4F9D-96D4-34921D4E1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193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4E311-F32B-4C0B-9DC0-748627A1F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75185-D8B1-4BAF-96A8-398E0F852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C7070-0EEA-471D-A060-6C3FBE2C5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BF2CC4-0863-4404-94E8-AF044BF38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3540D-2645-43D6-B32B-217810D48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5231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2C5BD-7963-4AF4-B4FE-63F771F0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7F98C-4302-4ED5-A198-B67BECA44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36E92-CA6D-4618-9468-A584F6BEF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74004-DF3E-4DDD-AB22-F96EDFC0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87B43-FB57-4D2A-8C54-C56FF5AD0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537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A14FB-630E-410E-A01C-E446A948B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D6418-4FF4-4811-BE3B-93C17B37D2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B13D93-25AB-47FF-83FA-161AA521D0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30647-9F80-48C0-B4EC-D1C31CF41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82C188-2F1E-4342-9C81-F937710FE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4280D6-640C-4D6A-9F68-C5069864D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4227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25F26-54D4-4770-AB7C-B26D0AE51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1BC5A-80BC-4422-B5AF-5EB8A2EF66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4BCEF-361C-4026-98F7-3656B1E96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AD098-DC83-4C9D-B008-238337F53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2DA2AD-BF58-4307-AF2F-52D4B27F29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A5ED1A-F3DE-4439-AF5F-4B7E7863D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11647E-14B1-412F-AC7D-B8A6314A6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08ED6F-93C1-43EA-8F23-E5E01AECF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5021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87573-00B9-4934-A4BE-3708D54AD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EBFF87-2C56-4F5F-B81A-D75F14D6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34AD8-9BA7-45DE-BD67-658E014F3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859FA4-8DF8-4FC8-AE94-90C714F10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8983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70D0E9-64A5-4EA2-9E19-64F46670D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55027-2906-48DA-A35A-23A0FD9C3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223BFF-D99F-4944-94B8-1A9E875DE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8796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0AC80-70CA-4C37-90A7-B78E4894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2AAA3-ACE1-43C0-BC97-32931C36A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55298C-563A-4777-81E7-E6AC114AF8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E55472-F3E4-4813-896A-BD52A88D7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1348F-1B11-427C-A22E-9D3B018ED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38AA52-FC40-49B4-BDBD-51A98C155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434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2FC11-8FA8-4982-9A4B-DA5D12F81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9A9E1F-69E4-4F08-BEC0-262FB9521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716B9E-06A9-4862-9191-62E5B3B82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48598-5B8B-4C21-B7FB-27CEE5CD1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E4E09B-0CB4-43BD-9A48-EAF84130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3C9E0E-9E1B-453B-BC16-BFC76D86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1504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C8CF5E-AFEB-4BCE-B6D5-5BC79EC04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8E7A28-F76E-454F-93C7-114E5BB89A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AFD3E-1179-4A6E-8788-C870245AF7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22019E-D5ED-48D8-AF17-B1FE3E22D82B}" type="datetimeFigureOut">
              <a:rPr lang="en-AU" smtClean="0"/>
              <a:t>22/03/2022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10C9D-5A1C-4622-B980-783B15990F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339D9-06B4-4AF0-BCD0-AD19A37A4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2406E-7FF4-4BD8-8EFB-D2F3EB52FCF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2176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B38284-FBAD-462F-BBDF-4B9CBEC0A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3442" y="921715"/>
            <a:ext cx="5163022" cy="2635993"/>
          </a:xfrm>
        </p:spPr>
        <p:txBody>
          <a:bodyPr anchor="b">
            <a:normAutofit/>
          </a:bodyPr>
          <a:lstStyle/>
          <a:p>
            <a:pPr algn="l"/>
            <a:r>
              <a:rPr lang="pl-PL" sz="4800" dirty="0"/>
              <a:t>Bazy danych </a:t>
            </a:r>
            <a:endParaRPr lang="en-AU" sz="4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12192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4022220"/>
            <a:ext cx="815339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12253472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34C04-197E-4788-81A9-0A81926D1D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3442" y="4541263"/>
            <a:ext cx="4662957" cy="1395022"/>
          </a:xfrm>
        </p:spPr>
        <p:txBody>
          <a:bodyPr anchor="t">
            <a:normAutofit/>
          </a:bodyPr>
          <a:lstStyle/>
          <a:p>
            <a:pPr algn="l"/>
            <a:r>
              <a:rPr lang="pl-PL" dirty="0">
                <a:solidFill>
                  <a:srgbClr val="FFFFFF"/>
                </a:solidFill>
              </a:rPr>
              <a:t>CRUD</a:t>
            </a:r>
            <a:endParaRPr lang="en-AU" dirty="0">
              <a:solidFill>
                <a:srgbClr val="FFFFFF"/>
              </a:solidFill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20BF4474-7EDA-43C2-B87B-D85995D9D0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5280"/>
          <a:stretch/>
        </p:blipFill>
        <p:spPr>
          <a:xfrm>
            <a:off x="4634448" y="243688"/>
            <a:ext cx="7441549" cy="35462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12191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65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BB278-5269-487C-9261-4ED93EED1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3200" dirty="0"/>
          </a:p>
        </p:txBody>
      </p:sp>
      <p:pic>
        <p:nvPicPr>
          <p:cNvPr id="1026" name="Picture 2" descr="CRUD: Definition, Operations, Benefits How it Works and More">
            <a:extLst>
              <a:ext uri="{FF2B5EF4-FFF2-40B4-BE49-F238E27FC236}">
                <a16:creationId xmlns:a16="http://schemas.microsoft.com/office/drawing/2014/main" id="{67AF5F0B-C134-446A-AC93-A95B45BCA8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48" r="1" b="1"/>
          <a:stretch/>
        </p:blipFill>
        <p:spPr bwMode="auto">
          <a:xfrm>
            <a:off x="640080" y="640080"/>
            <a:ext cx="10911840" cy="483679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6012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5" name="Picture 1034">
            <a:extLst>
              <a:ext uri="{FF2B5EF4-FFF2-40B4-BE49-F238E27FC236}">
                <a16:creationId xmlns:a16="http://schemas.microsoft.com/office/drawing/2014/main" id="{18BD9535-FA80-34F4-3579-40BEBBF072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7765" r="1" b="7995"/>
          <a:stretch/>
        </p:blipFill>
        <p:spPr>
          <a:xfrm>
            <a:off x="-4243" y="10"/>
            <a:ext cx="1219624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E84E6B-20A6-4101-9CC0-310A078FB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pl-PL" sz="3600" dirty="0"/>
              <a:t>CRUD a REST API </a:t>
            </a:r>
            <a:endParaRPr lang="en-AU" sz="3600" dirty="0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Isosceles Triangle 146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Isosceles Triangle 148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utoShape 4" descr="Image from iOS">
            <a:extLst>
              <a:ext uri="{FF2B5EF4-FFF2-40B4-BE49-F238E27FC236}">
                <a16:creationId xmlns:a16="http://schemas.microsoft.com/office/drawing/2014/main" id="{3E0AD165-D3F1-4288-9CDD-BEE7639937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graphicFrame>
        <p:nvGraphicFramePr>
          <p:cNvPr id="1034" name="Content Placeholder 1029">
            <a:extLst>
              <a:ext uri="{FF2B5EF4-FFF2-40B4-BE49-F238E27FC236}">
                <a16:creationId xmlns:a16="http://schemas.microsoft.com/office/drawing/2014/main" id="{8DC2039B-F70A-ACF5-B5F8-24E5C151C6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4284862"/>
              </p:ext>
            </p:extLst>
          </p:nvPr>
        </p:nvGraphicFramePr>
        <p:xfrm>
          <a:off x="643467" y="1782981"/>
          <a:ext cx="10905066" cy="4393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69712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E85DA5-B963-FB64-A2C8-799153B945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663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6B6E98-CA43-46C3-B2EC-31A11907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pl-PL" sz="4000" dirty="0">
                <a:solidFill>
                  <a:srgbClr val="FFFFFF"/>
                </a:solidFill>
              </a:rPr>
              <a:t>CREATE</a:t>
            </a:r>
            <a:endParaRPr lang="en-AU" sz="4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761DC-126D-4434-9B94-4AA111CE4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 fontAlgn="base" latinLnBrk="1">
              <a:buNone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INSERT INTO &lt;</a:t>
            </a:r>
            <a:r>
              <a:rPr lang="en-US" sz="2000" b="0" i="0" dirty="0" err="1">
                <a:solidFill>
                  <a:srgbClr val="FFFFFF"/>
                </a:solidFill>
                <a:effectLst/>
                <a:latin typeface="inherit"/>
              </a:rPr>
              <a:t>tablename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&gt; (column1,column2,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Courier New" panose="02070309020205020404" pitchFamily="49" charset="0"/>
              </a:rPr>
              <a:t>…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.) </a:t>
            </a:r>
            <a:endParaRPr lang="en-US" sz="2000" b="0" i="0" dirty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  <a:p>
            <a:pPr marL="0" indent="0" fontAlgn="base" latinLnBrk="1">
              <a:buNone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VALUES(value</a:t>
            </a:r>
            <a:r>
              <a:rPr lang="pl-PL" sz="2000" dirty="0">
                <a:solidFill>
                  <a:srgbClr val="FFFFFF"/>
                </a:solidFill>
                <a:latin typeface="inherit"/>
              </a:rPr>
              <a:t>1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,value</a:t>
            </a:r>
            <a:r>
              <a:rPr lang="pl-PL" sz="2000" dirty="0">
                <a:solidFill>
                  <a:srgbClr val="FFFFFF"/>
                </a:solidFill>
                <a:latin typeface="inherit"/>
              </a:rPr>
              <a:t>2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,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Courier New" panose="02070309020205020404" pitchFamily="49" charset="0"/>
              </a:rPr>
              <a:t>…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. ),( value1,value2,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Courier New" panose="02070309020205020404" pitchFamily="49" charset="0"/>
              </a:rPr>
              <a:t>…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. ), (value1,value2,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Courier New" panose="02070309020205020404" pitchFamily="49" charset="0"/>
              </a:rPr>
              <a:t>…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. )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Courier New" panose="02070309020205020404" pitchFamily="49" charset="0"/>
              </a:rPr>
              <a:t>…</a:t>
            </a:r>
          </a:p>
          <a:p>
            <a:endParaRPr lang="en-AU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617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CAE85DA5-B963-FB64-A2C8-799153B945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6639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6B6E98-CA43-46C3-B2EC-31A11907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pl-PL" sz="4000" dirty="0">
                <a:solidFill>
                  <a:srgbClr val="FFFFFF"/>
                </a:solidFill>
              </a:rPr>
              <a:t>READ</a:t>
            </a:r>
            <a:endParaRPr lang="en-AU" sz="4000" dirty="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761DC-126D-4434-9B94-4AA111CE4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80" y="78011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AU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AU" sz="2000" dirty="0">
                <a:solidFill>
                  <a:srgbClr val="FFFFFF"/>
                </a:solidFill>
              </a:rPr>
              <a:t>SELECT </a:t>
            </a:r>
            <a:r>
              <a:rPr lang="pl-PL" sz="2000" dirty="0">
                <a:solidFill>
                  <a:srgbClr val="FFFFFF"/>
                </a:solidFill>
              </a:rPr>
              <a:t>*</a:t>
            </a:r>
            <a:r>
              <a:rPr lang="en-AU" sz="2000" dirty="0">
                <a:solidFill>
                  <a:srgbClr val="FFFFFF"/>
                </a:solidFill>
              </a:rPr>
              <a:t> FROM &lt;</a:t>
            </a:r>
            <a:r>
              <a:rPr lang="en-AU" sz="2000" dirty="0" err="1">
                <a:solidFill>
                  <a:srgbClr val="FFFFFF"/>
                </a:solidFill>
              </a:rPr>
              <a:t>TableName</a:t>
            </a:r>
            <a:r>
              <a:rPr lang="en-AU" sz="2000" dirty="0">
                <a:solidFill>
                  <a:srgbClr val="FFFFFF"/>
                </a:solidFill>
              </a:rPr>
              <a:t>&gt;</a:t>
            </a:r>
            <a:endParaRPr lang="pl-PL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713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E85DA5-B963-FB64-A2C8-799153B945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663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6B6E98-CA43-46C3-B2EC-31A11907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pl-PL" sz="4000" dirty="0">
                <a:solidFill>
                  <a:srgbClr val="FFFFFF"/>
                </a:solidFill>
              </a:rPr>
              <a:t>UPDATE</a:t>
            </a:r>
            <a:endParaRPr lang="en-AU" sz="4000" dirty="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761DC-126D-4434-9B94-4AA111CE4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 fontAlgn="base" latinLnBrk="1">
              <a:buNone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UPDATE &lt;</a:t>
            </a:r>
            <a:r>
              <a:rPr lang="en-US" sz="2000" b="0" i="0" dirty="0" err="1">
                <a:solidFill>
                  <a:srgbClr val="FFFFFF"/>
                </a:solidFill>
                <a:effectLst/>
                <a:latin typeface="inherit"/>
              </a:rPr>
              <a:t>TableName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&gt;</a:t>
            </a:r>
          </a:p>
          <a:p>
            <a:pPr marL="0" indent="0" fontAlgn="base" latinLnBrk="1">
              <a:buNone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SET Column1=Value1, Column2=Value2,…</a:t>
            </a:r>
          </a:p>
          <a:p>
            <a:pPr marL="0" indent="0" fontAlgn="base" latinLnBrk="1">
              <a:buNone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WHERE &lt;Expression&gt;</a:t>
            </a:r>
            <a:endParaRPr lang="en-AU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568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E85DA5-B963-FB64-A2C8-799153B945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663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6B6E98-CA43-46C3-B2EC-31A11907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pl-PL" sz="4000" dirty="0">
                <a:solidFill>
                  <a:srgbClr val="FFFFFF"/>
                </a:solidFill>
              </a:rPr>
              <a:t>DELETE</a:t>
            </a:r>
            <a:endParaRPr lang="en-AU" sz="4000" dirty="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761DC-126D-4434-9B94-4AA111CE4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 fontAlgn="base" latinLnBrk="1">
              <a:buNone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DELETE FROM &lt;</a:t>
            </a:r>
            <a:r>
              <a:rPr lang="en-US" sz="2000" b="0" i="0" dirty="0" err="1">
                <a:solidFill>
                  <a:srgbClr val="FFFFFF"/>
                </a:solidFill>
                <a:effectLst/>
                <a:latin typeface="inherit"/>
              </a:rPr>
              <a:t>TableName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&gt;</a:t>
            </a:r>
          </a:p>
          <a:p>
            <a:pPr marL="0" indent="0" fontAlgn="base" latinLnBrk="1">
              <a:buNone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inherit"/>
              </a:rPr>
              <a:t>WHERE &lt;Expression&gt;</a:t>
            </a:r>
            <a:endParaRPr lang="en-AU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063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8D859-D9C2-4654-9E53-7757C65C8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pl-PL" dirty="0"/>
              <a:t>Zapytania warunkowe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E3331-22B3-4F0E-9B67-949A6EE31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14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en-US" sz="14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Customers</a:t>
            </a:r>
            <a:br>
              <a:rPr lang="en-US" sz="1400" dirty="0"/>
            </a:br>
            <a:r>
              <a:rPr lang="en-US" sz="14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CustomerID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pl-PL" sz="14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W stringach można używać wyrażeń regularnych</a:t>
            </a:r>
          </a:p>
          <a:p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SELECT * FROM Customers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WHERE Customer</a:t>
            </a:r>
            <a:r>
              <a:rPr lang="pl-PL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= „a*”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pl-PL" sz="2000" dirty="0"/>
          </a:p>
          <a:p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27432A1-F2E5-4333-A819-E2C1D1EB1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1787109"/>
            <a:ext cx="6019331" cy="32805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50060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949B5-03B5-458A-9C95-513BCC383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Zadanie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2D266-A51C-406B-9C68-920EFB271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l-PL" dirty="0"/>
              <a:t>Utworzyć własną bazę danych nr000000</a:t>
            </a:r>
          </a:p>
          <a:p>
            <a:r>
              <a:rPr lang="pl-PL" dirty="0"/>
              <a:t>Utworzyć tabele o nazwie student składającej się z pól:</a:t>
            </a:r>
            <a:br>
              <a:rPr lang="pl-PL" dirty="0"/>
            </a:br>
            <a:r>
              <a:rPr lang="pl-PL" dirty="0"/>
              <a:t>- id studenta</a:t>
            </a:r>
            <a:br>
              <a:rPr lang="pl-PL" dirty="0"/>
            </a:br>
            <a:r>
              <a:rPr lang="pl-PL" dirty="0"/>
              <a:t>- imię</a:t>
            </a:r>
            <a:br>
              <a:rPr lang="pl-PL" dirty="0"/>
            </a:br>
            <a:r>
              <a:rPr lang="pl-PL" dirty="0"/>
              <a:t>-kraj</a:t>
            </a:r>
          </a:p>
          <a:p>
            <a:r>
              <a:rPr lang="pl-PL" dirty="0"/>
              <a:t>Dodać 5 studentów różnej narodowości </a:t>
            </a:r>
          </a:p>
          <a:p>
            <a:r>
              <a:rPr lang="pl-PL" dirty="0"/>
              <a:t>Zaktualizować imię wybranego studenta</a:t>
            </a:r>
          </a:p>
          <a:p>
            <a:r>
              <a:rPr lang="pl-PL" dirty="0"/>
              <a:t>Usunąć studentów których imię zaczyna się na wybraną literę ( jeden student musi zniknąć ) </a:t>
            </a:r>
          </a:p>
          <a:p>
            <a:r>
              <a:rPr lang="pl-PL" dirty="0"/>
              <a:t>Wyświetlić listę studentów </a:t>
            </a:r>
          </a:p>
          <a:p>
            <a:endParaRPr lang="pl-PL" dirty="0"/>
          </a:p>
          <a:p>
            <a:pPr marL="0" indent="0">
              <a:buNone/>
            </a:pPr>
            <a:r>
              <a:rPr lang="pl-PL" dirty="0"/>
              <a:t>*zadania mają być realizowane za pomocą napisanych komend nie używamy GUI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62504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3107E2C7F4293499A21882E905E8576" ma:contentTypeVersion="2" ma:contentTypeDescription="Utwórz nowy dokument." ma:contentTypeScope="" ma:versionID="f8f9cb58f20c50722989e5a981fb52dd">
  <xsd:schema xmlns:xsd="http://www.w3.org/2001/XMLSchema" xmlns:xs="http://www.w3.org/2001/XMLSchema" xmlns:p="http://schemas.microsoft.com/office/2006/metadata/properties" xmlns:ns2="2f1b10f6-e27c-4d9a-a8a5-abf03431e328" targetNamespace="http://schemas.microsoft.com/office/2006/metadata/properties" ma:root="true" ma:fieldsID="1ab7db543278d550ff4e81952ab63de1" ns2:_="">
    <xsd:import namespace="2f1b10f6-e27c-4d9a-a8a5-abf03431e3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1b10f6-e27c-4d9a-a8a5-abf03431e3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B92303F-6049-4338-AE25-2DEF6E79ADFA}"/>
</file>

<file path=customXml/itemProps2.xml><?xml version="1.0" encoding="utf-8"?>
<ds:datastoreItem xmlns:ds="http://schemas.openxmlformats.org/officeDocument/2006/customXml" ds:itemID="{CF36C358-C6AC-4B88-AFF7-69E77054166B}"/>
</file>

<file path=customXml/itemProps3.xml><?xml version="1.0" encoding="utf-8"?>
<ds:datastoreItem xmlns:ds="http://schemas.openxmlformats.org/officeDocument/2006/customXml" ds:itemID="{5957B7FD-EBED-43B6-A2D4-57E7E0ED23D0}"/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178</Words>
  <Application>Microsoft Office PowerPoint</Application>
  <PresentationFormat>Widescreen</PresentationFormat>
  <Paragraphs>37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Courier New</vt:lpstr>
      <vt:lpstr>inherit</vt:lpstr>
      <vt:lpstr>Office Theme</vt:lpstr>
      <vt:lpstr>Bazy danych </vt:lpstr>
      <vt:lpstr>PowerPoint Presentation</vt:lpstr>
      <vt:lpstr>CRUD a REST API </vt:lpstr>
      <vt:lpstr>CREATE</vt:lpstr>
      <vt:lpstr>READ</vt:lpstr>
      <vt:lpstr>UPDATE</vt:lpstr>
      <vt:lpstr>DELETE</vt:lpstr>
      <vt:lpstr>Zapytania warunkowe </vt:lpstr>
      <vt:lpstr>Zadanie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Bazy danych </dc:title>
  <dc:creator>Tj</dc:creator>
  <cp:lastModifiedBy>Tj</cp:lastModifiedBy>
  <cp:revision>5</cp:revision>
  <dcterms:created xsi:type="dcterms:W3CDTF">2022-03-14T21:39:16Z</dcterms:created>
  <dcterms:modified xsi:type="dcterms:W3CDTF">2022-03-22T11:49:13Z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0x01010043107E2C7F4293499A21882E905E8576</vt:lpwstr>
  </property>
</Properties>
</file>

<file path=docProps/thumbnail.jpeg>
</file>